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1" autoAdjust="0"/>
    <p:restoredTop sz="94660"/>
  </p:normalViewPr>
  <p:slideViewPr>
    <p:cSldViewPr snapToGrid="0">
      <p:cViewPr varScale="1">
        <p:scale>
          <a:sx n="74" d="100"/>
          <a:sy n="74" d="100"/>
        </p:scale>
        <p:origin x="58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27782" y="512763"/>
            <a:ext cx="6844144" cy="2405928"/>
          </a:xfrm>
        </p:spPr>
        <p:txBody>
          <a:bodyPr anchor="b">
            <a:normAutofit/>
          </a:bodyPr>
          <a:lstStyle>
            <a:lvl1pPr algn="ctr">
              <a:defRPr sz="54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Presentation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7269018" y="5172364"/>
            <a:ext cx="4802908" cy="1452418"/>
          </a:xfrm>
        </p:spPr>
        <p:txBody>
          <a:bodyPr>
            <a:normAutofit/>
          </a:bodyPr>
          <a:lstStyle>
            <a:lvl1pPr marL="0" indent="0" algn="ctr">
              <a:buNone/>
              <a:defRPr sz="32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Presenter Name</a:t>
            </a:r>
          </a:p>
          <a:p>
            <a:r>
              <a:rPr lang="en-US" dirty="0" smtClean="0"/>
              <a:t>Presenter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78983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0564" y="365125"/>
            <a:ext cx="8722659" cy="1325563"/>
          </a:xfrm>
        </p:spPr>
        <p:txBody>
          <a:bodyPr/>
          <a:lstStyle>
            <a:lvl1pPr algn="ctr"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84344E"/>
              </a:buClr>
              <a:defRPr sz="3600"/>
            </a:lvl1pPr>
            <a:lvl2pPr marL="685800" indent="-228600">
              <a:buClr>
                <a:schemeClr val="tx1">
                  <a:lumMod val="65000"/>
                  <a:lumOff val="35000"/>
                </a:schemeClr>
              </a:buClr>
              <a:buFont typeface="Wingdings" panose="05000000000000000000" pitchFamily="2" charset="2"/>
              <a:buChar char="§"/>
              <a:defRPr sz="3200"/>
            </a:lvl2pPr>
            <a:lvl3pPr marL="1143000" indent="-228600">
              <a:buSzPct val="100000"/>
              <a:buFont typeface="Arial" panose="020B0604020202020204" pitchFamily="34" charset="0"/>
              <a:buChar char="•"/>
              <a:defRPr sz="2800"/>
            </a:lvl3pPr>
            <a:lvl4pPr marL="1600200" indent="-228600">
              <a:buClr>
                <a:srgbClr val="84344E"/>
              </a:buClr>
              <a:buFont typeface="Wingdings" panose="05000000000000000000" pitchFamily="2" charset="2"/>
              <a:buChar char="§"/>
              <a:defRPr sz="2400"/>
            </a:lvl4pPr>
            <a:lvl5pPr marL="2057400" indent="-228600">
              <a:buClr>
                <a:schemeClr val="tx1">
                  <a:lumMod val="65000"/>
                  <a:lumOff val="35000"/>
                </a:schemeClr>
              </a:buClr>
              <a:buFont typeface="Arial" panose="020B0604020202020204" pitchFamily="34" charset="0"/>
              <a:buChar char="•"/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499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 algn="ctr">
              <a:defRPr sz="44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121140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4306" y="365125"/>
            <a:ext cx="8319247" cy="1325563"/>
          </a:xfrm>
        </p:spPr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1pPr>
            <a:lvl2pPr marL="6858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2pPr>
            <a:lvl3pPr marL="11430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3pPr>
            <a:lvl4pPr marL="16002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4pPr>
            <a:lvl5pPr marL="20574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523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Title 1"/>
          <p:cNvSpPr txBox="1">
            <a:spLocks/>
          </p:cNvSpPr>
          <p:nvPr userDrawn="1"/>
        </p:nvSpPr>
        <p:spPr>
          <a:xfrm>
            <a:off x="1954306" y="365125"/>
            <a:ext cx="831924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/>
              <a:t>Click to edit Master title style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0627889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0894" y="365125"/>
            <a:ext cx="8767482" cy="1325563"/>
          </a:xfrm>
        </p:spPr>
        <p:txBody>
          <a:bodyPr/>
          <a:lstStyle>
            <a:lvl1pPr algn="ctr"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16972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682995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541928"/>
            <a:ext cx="3932237" cy="8606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541928"/>
            <a:ext cx="6170612" cy="431912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402540"/>
            <a:ext cx="3932237" cy="346644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315331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470212"/>
            <a:ext cx="3932237" cy="89646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1470213"/>
            <a:ext cx="6170612" cy="43908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366682"/>
            <a:ext cx="3932237" cy="3502306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306332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9623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008842" y="693067"/>
            <a:ext cx="6844144" cy="2405928"/>
          </a:xfrm>
        </p:spPr>
        <p:txBody>
          <a:bodyPr/>
          <a:lstStyle/>
          <a:p>
            <a:r>
              <a:rPr lang="bg-BG" dirty="0" err="1" smtClean="0"/>
              <a:t>Нетуъркинг</a:t>
            </a:r>
            <a:r>
              <a:rPr lang="bg-BG" dirty="0" smtClean="0"/>
              <a:t> за работодатели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bg-BG" dirty="0" smtClean="0"/>
              <a:t>Светлана Проданова</a:t>
            </a:r>
            <a:endParaRPr lang="en-US" dirty="0" smtClean="0"/>
          </a:p>
          <a:p>
            <a:r>
              <a:rPr lang="en-US" dirty="0" smtClean="0"/>
              <a:t>BNI </a:t>
            </a:r>
            <a:r>
              <a:rPr lang="bg-BG" dirty="0" smtClean="0"/>
              <a:t>България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8783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Топ 7 характеристики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42950" indent="-742950">
              <a:buFont typeface="+mj-lt"/>
              <a:buAutoNum type="arabicPeriod"/>
            </a:pPr>
            <a:r>
              <a:rPr lang="bg-BG" dirty="0" smtClean="0"/>
              <a:t>Добри слушатели.</a:t>
            </a:r>
          </a:p>
          <a:p>
            <a:pPr marL="742950" indent="-742950">
              <a:buFont typeface="+mj-lt"/>
              <a:buAutoNum type="arabicPeriod"/>
            </a:pPr>
            <a:r>
              <a:rPr lang="bg-BG" dirty="0" smtClean="0"/>
              <a:t>Позитивна нагласа.</a:t>
            </a:r>
          </a:p>
          <a:p>
            <a:pPr marL="742950" indent="-742950">
              <a:buFont typeface="+mj-lt"/>
              <a:buAutoNum type="arabicPeriod"/>
            </a:pPr>
            <a:r>
              <a:rPr lang="bg-BG" dirty="0" smtClean="0"/>
              <a:t>Сътрудничат.</a:t>
            </a:r>
          </a:p>
          <a:p>
            <a:pPr marL="742950" indent="-742950">
              <a:buFont typeface="+mj-lt"/>
              <a:buAutoNum type="arabicPeriod"/>
            </a:pPr>
            <a:r>
              <a:rPr lang="bg-BG" dirty="0" smtClean="0"/>
              <a:t>Истински.</a:t>
            </a:r>
          </a:p>
          <a:p>
            <a:pPr marL="742950" indent="-742950">
              <a:buFont typeface="+mj-lt"/>
              <a:buAutoNum type="arabicPeriod"/>
            </a:pPr>
            <a:r>
              <a:rPr lang="bg-BG" dirty="0" smtClean="0"/>
              <a:t>Проследяват.</a:t>
            </a:r>
          </a:p>
          <a:p>
            <a:pPr marL="742950" indent="-742950">
              <a:buFont typeface="+mj-lt"/>
              <a:buAutoNum type="arabicPeriod"/>
            </a:pPr>
            <a:r>
              <a:rPr lang="bg-BG" dirty="0" smtClean="0"/>
              <a:t>Заслужават доверие.</a:t>
            </a:r>
          </a:p>
          <a:p>
            <a:pPr marL="742950" indent="-742950">
              <a:buFont typeface="+mj-lt"/>
              <a:buAutoNum type="arabicPeriod"/>
            </a:pPr>
            <a:r>
              <a:rPr lang="bg-BG" dirty="0" smtClean="0"/>
              <a:t>Достъпни.</a:t>
            </a:r>
          </a:p>
        </p:txBody>
      </p:sp>
    </p:spTree>
    <p:extLst>
      <p:ext uri="{BB962C8B-B14F-4D97-AF65-F5344CB8AC3E}">
        <p14:creationId xmlns:p14="http://schemas.microsoft.com/office/powerpoint/2010/main" val="2009392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rev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NI 2017 Template.potx" id="{733EA808-6C0D-4FC5-9305-3010FB92E0B3}" vid="{28C3818F-BD04-4F2F-A423-A0B1699F4B6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BNI_2017_Template</Template>
  <TotalTime>6</TotalTime>
  <Words>27</Words>
  <Application>Microsoft Office PowerPoint</Application>
  <PresentationFormat>Widescreen</PresentationFormat>
  <Paragraphs>11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Wingdings</vt:lpstr>
      <vt:lpstr>Office Theme</vt:lpstr>
      <vt:lpstr>Нетуъркинг за работодатели</vt:lpstr>
      <vt:lpstr>Топ 7 характеристики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Нетуъркинг за работодатели</dc:title>
  <dc:creator>User</dc:creator>
  <cp:lastModifiedBy>User</cp:lastModifiedBy>
  <cp:revision>2</cp:revision>
  <dcterms:created xsi:type="dcterms:W3CDTF">2017-11-23T21:35:22Z</dcterms:created>
  <dcterms:modified xsi:type="dcterms:W3CDTF">2017-11-23T21:41:48Z</dcterms:modified>
</cp:coreProperties>
</file>